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</p:sldIdLst>
  <p:sldSz cy="5143500" cx="9144000"/>
  <p:notesSz cx="6858000" cy="9144000"/>
  <p:embeddedFontLst>
    <p:embeddedFont>
      <p:font typeface="Caveat"/>
      <p:regular r:id="rId8"/>
      <p:bold r:id="rId9"/>
    </p:embeddedFont>
    <p:embeddedFont>
      <p:font typeface="Pacifico"/>
      <p:regular r:id="rId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Caveat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font" Target="fonts/Caveat-regular.fntdata"/><Relationship Id="rId10" Type="http://schemas.openxmlformats.org/officeDocument/2006/relationships/font" Target="fonts/Pacific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234f8c8e1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2234f8c8e1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26.png"/><Relationship Id="rId42" Type="http://schemas.openxmlformats.org/officeDocument/2006/relationships/hyperlink" Target="https://www.managementcenter.org/resources/smartie-goals-worksheet/#:~:text=SMARTIE%20stands%20for%20Strategic%2C%20Measurable,by%20tangible%20and%20actionable%20steps." TargetMode="External"/><Relationship Id="rId41" Type="http://schemas.openxmlformats.org/officeDocument/2006/relationships/image" Target="../media/image36.png"/><Relationship Id="rId44" Type="http://schemas.openxmlformats.org/officeDocument/2006/relationships/image" Target="../media/image27.png"/><Relationship Id="rId43" Type="http://schemas.openxmlformats.org/officeDocument/2006/relationships/image" Target="../media/image28.png"/><Relationship Id="rId46" Type="http://schemas.openxmlformats.org/officeDocument/2006/relationships/hyperlink" Target="https://www.youtube.com/watch?v=1lg3MytDC-Y" TargetMode="External"/><Relationship Id="rId45" Type="http://schemas.openxmlformats.org/officeDocument/2006/relationships/image" Target="../media/image37.jp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17.png"/><Relationship Id="rId48" Type="http://schemas.openxmlformats.org/officeDocument/2006/relationships/hyperlink" Target="https://casel.org/fundamentals-of-sel/what-is-the-casel-framework/" TargetMode="External"/><Relationship Id="rId47" Type="http://schemas.openxmlformats.org/officeDocument/2006/relationships/image" Target="../media/image32.png"/><Relationship Id="rId49" Type="http://schemas.openxmlformats.org/officeDocument/2006/relationships/image" Target="../media/image39.jpg"/><Relationship Id="rId5" Type="http://schemas.openxmlformats.org/officeDocument/2006/relationships/image" Target="../media/image12.png"/><Relationship Id="rId6" Type="http://schemas.openxmlformats.org/officeDocument/2006/relationships/hyperlink" Target="https://drive.google.com/file/d/1juJI2H_57qYY--4lKLKb-5Qy3FcWdG-E/view?usp=share_link" TargetMode="External"/><Relationship Id="rId7" Type="http://schemas.openxmlformats.org/officeDocument/2006/relationships/image" Target="../media/image31.png"/><Relationship Id="rId8" Type="http://schemas.openxmlformats.org/officeDocument/2006/relationships/hyperlink" Target="https://drive.google.com/file/d/1JzEMJ0bzAhv_eV68vM4UEAaWZPD2hysv/view?usp=share_link" TargetMode="External"/><Relationship Id="rId31" Type="http://schemas.openxmlformats.org/officeDocument/2006/relationships/hyperlink" Target="https://www.mdek12.org/sites/default/files/Offices/Secondary%20Ed/sel_standards_final_updated.pdf" TargetMode="External"/><Relationship Id="rId30" Type="http://schemas.openxmlformats.org/officeDocument/2006/relationships/image" Target="../media/image19.png"/><Relationship Id="rId33" Type="http://schemas.openxmlformats.org/officeDocument/2006/relationships/hyperlink" Target="https://www.amazon.com/Equity-InSight-Achieving-Education-Social-Emotional/dp/B09HCWLQFV/ref=sr_1_1?crid=LNY7SB1QIKZG&amp;keywords=equity+insight&amp;qid=1679944717&amp;s=books&amp;sprefix=equity+insight%2Cstripbooks%2C85&amp;sr=1-1" TargetMode="External"/><Relationship Id="rId32" Type="http://schemas.openxmlformats.org/officeDocument/2006/relationships/image" Target="../media/image16.png"/><Relationship Id="rId35" Type="http://schemas.openxmlformats.org/officeDocument/2006/relationships/hyperlink" Target="https://www.amazon.com/Leading-Equity-Based-MTSS-All-Students/dp/154437285X" TargetMode="External"/><Relationship Id="rId34" Type="http://schemas.openxmlformats.org/officeDocument/2006/relationships/image" Target="../media/image15.jpg"/><Relationship Id="rId37" Type="http://schemas.openxmlformats.org/officeDocument/2006/relationships/hyperlink" Target="https://www.learningforjustice.org/" TargetMode="External"/><Relationship Id="rId36" Type="http://schemas.openxmlformats.org/officeDocument/2006/relationships/image" Target="../media/image24.png"/><Relationship Id="rId39" Type="http://schemas.openxmlformats.org/officeDocument/2006/relationships/image" Target="../media/image29.png"/><Relationship Id="rId38" Type="http://schemas.openxmlformats.org/officeDocument/2006/relationships/image" Target="../media/image22.png"/><Relationship Id="rId62" Type="http://schemas.openxmlformats.org/officeDocument/2006/relationships/hyperlink" Target="https://www.amazon.com/dp/173606200X?ref_=cm_sw_r_apin_dp_C046F4QDSWDY3F2DJNKB" TargetMode="External"/><Relationship Id="rId61" Type="http://schemas.openxmlformats.org/officeDocument/2006/relationships/image" Target="../media/image34.png"/><Relationship Id="rId20" Type="http://schemas.openxmlformats.org/officeDocument/2006/relationships/image" Target="../media/image3.png"/><Relationship Id="rId63" Type="http://schemas.openxmlformats.org/officeDocument/2006/relationships/image" Target="../media/image33.png"/><Relationship Id="rId22" Type="http://schemas.openxmlformats.org/officeDocument/2006/relationships/image" Target="../media/image40.png"/><Relationship Id="rId21" Type="http://schemas.openxmlformats.org/officeDocument/2006/relationships/image" Target="../media/image13.png"/><Relationship Id="rId24" Type="http://schemas.openxmlformats.org/officeDocument/2006/relationships/image" Target="../media/image4.png"/><Relationship Id="rId23" Type="http://schemas.openxmlformats.org/officeDocument/2006/relationships/image" Target="../media/image8.png"/><Relationship Id="rId60" Type="http://schemas.openxmlformats.org/officeDocument/2006/relationships/hyperlink" Target="https://www.amazon.com/dp/1506391575?ref_=cm_sw_r_apin_dp_MCF9RBFF6PD62KCGQQN2" TargetMode="External"/><Relationship Id="rId26" Type="http://schemas.openxmlformats.org/officeDocument/2006/relationships/image" Target="../media/image7.png"/><Relationship Id="rId25" Type="http://schemas.openxmlformats.org/officeDocument/2006/relationships/image" Target="../media/image38.png"/><Relationship Id="rId28" Type="http://schemas.openxmlformats.org/officeDocument/2006/relationships/image" Target="../media/image5.jpg"/><Relationship Id="rId27" Type="http://schemas.openxmlformats.org/officeDocument/2006/relationships/image" Target="../media/image21.png"/><Relationship Id="rId29" Type="http://schemas.openxmlformats.org/officeDocument/2006/relationships/image" Target="../media/image11.jpg"/><Relationship Id="rId51" Type="http://schemas.openxmlformats.org/officeDocument/2006/relationships/image" Target="../media/image20.png"/><Relationship Id="rId50" Type="http://schemas.openxmlformats.org/officeDocument/2006/relationships/hyperlink" Target="https://forms.gle/VWDnc8pry6eiBDDq5" TargetMode="External"/><Relationship Id="rId53" Type="http://schemas.openxmlformats.org/officeDocument/2006/relationships/hyperlink" Target="https://drive.google.com/file/d/1csOwTy3hrIlEGpsGSStstaIb-i0rklQU/view?usp=sharing" TargetMode="External"/><Relationship Id="rId52" Type="http://schemas.openxmlformats.org/officeDocument/2006/relationships/hyperlink" Target="https://drive.google.com/file/d/1TDRQRHlrlyiKEd8faj1b4UpUjnLBz2sr/view?usp=share_link" TargetMode="External"/><Relationship Id="rId11" Type="http://schemas.openxmlformats.org/officeDocument/2006/relationships/image" Target="../media/image9.png"/><Relationship Id="rId55" Type="http://schemas.openxmlformats.org/officeDocument/2006/relationships/hyperlink" Target="https://drive.google.com/file/d/18udvc7iqXOsMdSWzTA4Hsv6HI2Hmxczr/view?usp=share_link" TargetMode="External"/><Relationship Id="rId10" Type="http://schemas.openxmlformats.org/officeDocument/2006/relationships/hyperlink" Target="https://drive.google.com/file/d/1RUbMXJkILx1QsEoXFySNtkXmbqVxxac1/view?usp=share_link" TargetMode="External"/><Relationship Id="rId54" Type="http://schemas.openxmlformats.org/officeDocument/2006/relationships/image" Target="../media/image25.png"/><Relationship Id="rId13" Type="http://schemas.openxmlformats.org/officeDocument/2006/relationships/image" Target="../media/image10.png"/><Relationship Id="rId57" Type="http://schemas.openxmlformats.org/officeDocument/2006/relationships/hyperlink" Target="https://drive.google.com/file/d/1TLZGwLWMzBwFekDAPc9jDa-tBTpYvJ-I/view?usp=share_link" TargetMode="External"/><Relationship Id="rId12" Type="http://schemas.openxmlformats.org/officeDocument/2006/relationships/hyperlink" Target="https://drive.google.com/file/d/14l1dVw_HhGqA8Zefh65LxpRvSpqIKkf1/view?usp=share_link" TargetMode="External"/><Relationship Id="rId56" Type="http://schemas.openxmlformats.org/officeDocument/2006/relationships/image" Target="../media/image18.png"/><Relationship Id="rId15" Type="http://schemas.openxmlformats.org/officeDocument/2006/relationships/hyperlink" Target="https://msrc.mdek12.org/entity?EntityID=0000-000&amp;SchoolYear=2018" TargetMode="External"/><Relationship Id="rId59" Type="http://schemas.openxmlformats.org/officeDocument/2006/relationships/hyperlink" Target="https://jamboard.google.com/d/1ipO3Ver2FuYM2O3aMiUUk2WvYpg-S13853AB4MQHY20/edit?usp=sharing" TargetMode="External"/><Relationship Id="rId14" Type="http://schemas.openxmlformats.org/officeDocument/2006/relationships/image" Target="../media/image30.png"/><Relationship Id="rId58" Type="http://schemas.openxmlformats.org/officeDocument/2006/relationships/image" Target="../media/image35.png"/><Relationship Id="rId17" Type="http://schemas.openxmlformats.org/officeDocument/2006/relationships/hyperlink" Target="https://drive.google.com/file/d/1nZtyHS-zSdYOrzwcsf3DB7l3j0capnOt/view?usp=share_link" TargetMode="External"/><Relationship Id="rId16" Type="http://schemas.openxmlformats.org/officeDocument/2006/relationships/image" Target="../media/image2.png"/><Relationship Id="rId19" Type="http://schemas.openxmlformats.org/officeDocument/2006/relationships/hyperlink" Target="https://jamboard.google.com/d/1ipO3Ver2FuYM2O3aMiUUk2WvYpg-S13853AB4MQHY20/edit?usp=sharing" TargetMode="External"/><Relationship Id="rId1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6"/>
          <p:cNvPicPr preferRelativeResize="0"/>
          <p:nvPr/>
        </p:nvPicPr>
        <p:blipFill rotWithShape="1">
          <a:blip r:embed="rId4">
            <a:alphaModFix/>
          </a:blip>
          <a:srcRect b="40226" l="0" r="0" t="2916"/>
          <a:stretch/>
        </p:blipFill>
        <p:spPr>
          <a:xfrm>
            <a:off x="2601150" y="860675"/>
            <a:ext cx="4022276" cy="267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6"/>
          <p:cNvPicPr preferRelativeResize="0"/>
          <p:nvPr/>
        </p:nvPicPr>
        <p:blipFill rotWithShape="1">
          <a:blip r:embed="rId5">
            <a:alphaModFix/>
          </a:blip>
          <a:srcRect b="45656" l="0" r="0" t="34082"/>
          <a:stretch/>
        </p:blipFill>
        <p:spPr>
          <a:xfrm>
            <a:off x="1926975" y="3964525"/>
            <a:ext cx="5143500" cy="11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0188" y="977950"/>
            <a:ext cx="535675" cy="7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26965" y="977951"/>
            <a:ext cx="535675" cy="73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6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816213" y="977953"/>
            <a:ext cx="535675" cy="73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79775" y="977950"/>
            <a:ext cx="535675" cy="73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6"/>
          <p:cNvPicPr preferRelativeResize="0"/>
          <p:nvPr/>
        </p:nvPicPr>
        <p:blipFill rotWithShape="1">
          <a:blip r:embed="rId14">
            <a:alphaModFix/>
          </a:blip>
          <a:srcRect b="0" l="0" r="0" t="59706"/>
          <a:stretch/>
        </p:blipFill>
        <p:spPr>
          <a:xfrm>
            <a:off x="6568925" y="2744950"/>
            <a:ext cx="1912125" cy="4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6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20990" r="22172" t="0"/>
          <a:stretch/>
        </p:blipFill>
        <p:spPr>
          <a:xfrm>
            <a:off x="6666100" y="2080240"/>
            <a:ext cx="535675" cy="98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6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629775" y="2571738"/>
            <a:ext cx="438300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6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0" l="31222" r="25965" t="0"/>
          <a:stretch/>
        </p:blipFill>
        <p:spPr>
          <a:xfrm>
            <a:off x="8016811" y="2491815"/>
            <a:ext cx="308075" cy="51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6"/>
          <p:cNvPicPr preferRelativeResize="0"/>
          <p:nvPr/>
        </p:nvPicPr>
        <p:blipFill rotWithShape="1">
          <a:blip r:embed="rId21">
            <a:alphaModFix/>
          </a:blip>
          <a:srcRect b="0" l="0" r="64727" t="0"/>
          <a:stretch/>
        </p:blipFill>
        <p:spPr>
          <a:xfrm>
            <a:off x="7096825" y="2602500"/>
            <a:ext cx="489251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6"/>
          <p:cNvPicPr preferRelativeResize="0"/>
          <p:nvPr/>
        </p:nvPicPr>
        <p:blipFill rotWithShape="1">
          <a:blip r:embed="rId22">
            <a:alphaModFix/>
          </a:blip>
          <a:srcRect b="0" l="0" r="47390" t="0"/>
          <a:stretch/>
        </p:blipFill>
        <p:spPr>
          <a:xfrm>
            <a:off x="1065125" y="1879325"/>
            <a:ext cx="1343226" cy="255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/>
          <p:cNvPicPr preferRelativeResize="0"/>
          <p:nvPr/>
        </p:nvPicPr>
        <p:blipFill rotWithShape="1">
          <a:blip r:embed="rId23">
            <a:alphaModFix/>
          </a:blip>
          <a:srcRect b="23813" l="7547" r="7547" t="14810"/>
          <a:stretch/>
        </p:blipFill>
        <p:spPr>
          <a:xfrm flipH="1">
            <a:off x="2327751" y="3538900"/>
            <a:ext cx="2122524" cy="11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068350" y="3859725"/>
            <a:ext cx="932300" cy="9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6"/>
          <p:cNvPicPr preferRelativeResize="0"/>
          <p:nvPr/>
        </p:nvPicPr>
        <p:blipFill rotWithShape="1">
          <a:blip r:embed="rId25">
            <a:alphaModFix/>
          </a:blip>
          <a:srcRect b="0" l="0" r="8709" t="0"/>
          <a:stretch/>
        </p:blipFill>
        <p:spPr>
          <a:xfrm flipH="1">
            <a:off x="-1" y="3205850"/>
            <a:ext cx="1378226" cy="181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6"/>
          <p:cNvPicPr preferRelativeResize="0"/>
          <p:nvPr/>
        </p:nvPicPr>
        <p:blipFill rotWithShape="1">
          <a:blip r:embed="rId26">
            <a:alphaModFix/>
          </a:blip>
          <a:srcRect b="6859" l="7983" r="7983" t="6851"/>
          <a:stretch/>
        </p:blipFill>
        <p:spPr>
          <a:xfrm>
            <a:off x="8068073" y="3938170"/>
            <a:ext cx="1151475" cy="1231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26"/>
          <p:cNvGrpSpPr/>
          <p:nvPr/>
        </p:nvGrpSpPr>
        <p:grpSpPr>
          <a:xfrm>
            <a:off x="4571989" y="3626091"/>
            <a:ext cx="2910427" cy="806433"/>
            <a:chOff x="2489550" y="1937748"/>
            <a:chExt cx="4164892" cy="1141125"/>
          </a:xfrm>
        </p:grpSpPr>
        <p:pic>
          <p:nvPicPr>
            <p:cNvPr id="118" name="Google Shape;118;p26"/>
            <p:cNvPicPr preferRelativeResize="0"/>
            <p:nvPr/>
          </p:nvPicPr>
          <p:blipFill rotWithShape="1">
            <a:blip r:embed="rId27">
              <a:alphaModFix/>
            </a:blip>
            <a:srcRect b="0" l="0" r="0" t="21148"/>
            <a:stretch/>
          </p:blipFill>
          <p:spPr>
            <a:xfrm>
              <a:off x="2489550" y="1937748"/>
              <a:ext cx="4164892" cy="114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26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2937475" y="2334648"/>
              <a:ext cx="1984095" cy="49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26"/>
            <p:cNvPicPr preferRelativeResize="0"/>
            <p:nvPr/>
          </p:nvPicPr>
          <p:blipFill rotWithShape="1">
            <a:blip r:embed="rId29">
              <a:alphaModFix/>
            </a:blip>
            <a:srcRect b="24743" l="12442" r="55457" t="54701"/>
            <a:stretch/>
          </p:blipFill>
          <p:spPr>
            <a:xfrm>
              <a:off x="5625275" y="2360812"/>
              <a:ext cx="766820" cy="49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26"/>
            <p:cNvPicPr preferRelativeResize="0"/>
            <p:nvPr/>
          </p:nvPicPr>
          <p:blipFill rotWithShape="1">
            <a:blip r:embed="rId29">
              <a:alphaModFix/>
            </a:blip>
            <a:srcRect b="24325" l="58331" r="12382" t="55237"/>
            <a:stretch/>
          </p:blipFill>
          <p:spPr>
            <a:xfrm>
              <a:off x="4921575" y="2350075"/>
              <a:ext cx="703701" cy="491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" name="Google Shape;122;p26"/>
          <p:cNvPicPr preferRelativeResize="0"/>
          <p:nvPr/>
        </p:nvPicPr>
        <p:blipFill rotWithShape="1">
          <a:blip r:embed="rId30">
            <a:alphaModFix/>
          </a:blip>
          <a:srcRect b="37992" l="0" r="0" t="0"/>
          <a:stretch/>
        </p:blipFill>
        <p:spPr>
          <a:xfrm>
            <a:off x="5277625" y="3338688"/>
            <a:ext cx="706882" cy="4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198900" y="2708325"/>
            <a:ext cx="489250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6">
            <a:hlinkClick r:id="rId33"/>
          </p:cNvPr>
          <p:cNvPicPr preferRelativeResize="0"/>
          <p:nvPr/>
        </p:nvPicPr>
        <p:blipFill rotWithShape="1">
          <a:blip r:embed="rId34">
            <a:alphaModFix/>
          </a:blip>
          <a:srcRect b="0" l="29096" r="30084" t="0"/>
          <a:stretch/>
        </p:blipFill>
        <p:spPr>
          <a:xfrm>
            <a:off x="1835650" y="3190438"/>
            <a:ext cx="308075" cy="49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6">
            <a:hlinkClick r:id="rId35"/>
          </p:cNvPr>
          <p:cNvPicPr preferRelativeResize="0"/>
          <p:nvPr/>
        </p:nvPicPr>
        <p:blipFill rotWithShape="1">
          <a:blip r:embed="rId36">
            <a:alphaModFix/>
          </a:blip>
          <a:srcRect b="10738" l="33544" r="33941" t="0"/>
          <a:stretch/>
        </p:blipFill>
        <p:spPr>
          <a:xfrm>
            <a:off x="1325185" y="3252000"/>
            <a:ext cx="271323" cy="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6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1835649" y="2708313"/>
            <a:ext cx="308075" cy="42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1274253" y="2159268"/>
            <a:ext cx="373174" cy="37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112363" y="3190438"/>
            <a:ext cx="1062900" cy="10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 rotWithShape="1">
          <a:blip r:embed="rId41">
            <a:alphaModFix/>
          </a:blip>
          <a:srcRect b="14170" l="0" r="14332" t="0"/>
          <a:stretch/>
        </p:blipFill>
        <p:spPr>
          <a:xfrm>
            <a:off x="8455175" y="1629200"/>
            <a:ext cx="706876" cy="143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6">
            <a:hlinkClick r:id="rId42"/>
          </p:cNvPr>
          <p:cNvPicPr preferRelativeResize="0"/>
          <p:nvPr/>
        </p:nvPicPr>
        <p:blipFill rotWithShape="1">
          <a:blip r:embed="rId43">
            <a:alphaModFix/>
          </a:blip>
          <a:srcRect b="41762" l="18081" r="19698" t="0"/>
          <a:stretch/>
        </p:blipFill>
        <p:spPr>
          <a:xfrm>
            <a:off x="7243525" y="1955388"/>
            <a:ext cx="731526" cy="54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6"/>
          <p:cNvPicPr preferRelativeResize="0"/>
          <p:nvPr/>
        </p:nvPicPr>
        <p:blipFill rotWithShape="1">
          <a:blip r:embed="rId44">
            <a:alphaModFix/>
          </a:blip>
          <a:srcRect b="0" l="11870" r="0" t="0"/>
          <a:stretch/>
        </p:blipFill>
        <p:spPr>
          <a:xfrm rot="-178059">
            <a:off x="675053" y="3829729"/>
            <a:ext cx="509395" cy="57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3037387" y="977950"/>
            <a:ext cx="1460199" cy="189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>
            <a:hlinkClick r:id="rId46"/>
          </p:cNvPr>
          <p:cNvPicPr preferRelativeResize="0"/>
          <p:nvPr/>
        </p:nvPicPr>
        <p:blipFill rotWithShape="1">
          <a:blip r:embed="rId47">
            <a:alphaModFix/>
          </a:blip>
          <a:srcRect b="0" l="19036" r="19576" t="0"/>
          <a:stretch/>
        </p:blipFill>
        <p:spPr>
          <a:xfrm>
            <a:off x="5363225" y="3374200"/>
            <a:ext cx="535676" cy="3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>
            <a:hlinkClick r:id="rId48"/>
          </p:cNvPr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4753074" y="977950"/>
            <a:ext cx="1460199" cy="189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>
            <a:hlinkClick r:id="rId50"/>
          </p:cNvPr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8529626" y="1899600"/>
            <a:ext cx="535675" cy="8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6">
            <a:hlinkClick r:id="rId52"/>
          </p:cNvPr>
          <p:cNvSpPr txBox="1"/>
          <p:nvPr/>
        </p:nvSpPr>
        <p:spPr>
          <a:xfrm>
            <a:off x="2846727" y="2938500"/>
            <a:ext cx="338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  <a:latin typeface="Pacifico"/>
                <a:ea typeface="Pacifico"/>
                <a:cs typeface="Pacifico"/>
                <a:sym typeface="Pacifico"/>
              </a:rPr>
              <a:t>You have to Reach Them to Teach Them!</a:t>
            </a:r>
            <a:endParaRPr>
              <a:solidFill>
                <a:srgbClr val="93C47D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7" name="Google Shape;137;p26">
            <a:hlinkClick r:id="rId53"/>
          </p:cNvPr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1306800" y="3859719"/>
            <a:ext cx="308075" cy="40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>
            <a:hlinkClick r:id="rId55"/>
          </p:cNvPr>
          <p:cNvPicPr preferRelativeResize="0"/>
          <p:nvPr/>
        </p:nvPicPr>
        <p:blipFill rotWithShape="1">
          <a:blip r:embed="rId56">
            <a:alphaModFix/>
          </a:blip>
          <a:srcRect b="0" l="23923" r="35955" t="12633"/>
          <a:stretch/>
        </p:blipFill>
        <p:spPr>
          <a:xfrm flipH="1">
            <a:off x="5887550" y="2708325"/>
            <a:ext cx="1112300" cy="244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>
            <a:hlinkClick r:id="rId57"/>
          </p:cNvPr>
          <p:cNvPicPr preferRelativeResize="0"/>
          <p:nvPr/>
        </p:nvPicPr>
        <p:blipFill rotWithShape="1">
          <a:blip r:embed="rId58">
            <a:alphaModFix/>
          </a:blip>
          <a:srcRect b="0" l="27609" r="34800" t="0"/>
          <a:stretch/>
        </p:blipFill>
        <p:spPr>
          <a:xfrm>
            <a:off x="2242325" y="2354200"/>
            <a:ext cx="1013700" cy="269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>
            <a:hlinkClick r:id="rId59"/>
          </p:cNvPr>
          <p:cNvSpPr txBox="1"/>
          <p:nvPr/>
        </p:nvSpPr>
        <p:spPr>
          <a:xfrm rot="-1359561">
            <a:off x="7902972" y="2693343"/>
            <a:ext cx="535754" cy="3078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Questions</a:t>
            </a:r>
            <a:endParaRPr sz="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1" name="Google Shape;141;p26">
            <a:hlinkClick r:id="rId60"/>
          </p:cNvPr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1854025" y="2154575"/>
            <a:ext cx="271325" cy="3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>
            <a:hlinkClick r:id="rId62"/>
          </p:cNvPr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1817275" y="3801608"/>
            <a:ext cx="308075" cy="455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